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3" r:id="rId2"/>
    <p:sldId id="259" r:id="rId3"/>
    <p:sldId id="260" r:id="rId4"/>
    <p:sldId id="264" r:id="rId5"/>
    <p:sldId id="261" r:id="rId6"/>
    <p:sldId id="262" r:id="rId7"/>
    <p:sldId id="266" r:id="rId8"/>
    <p:sldId id="267" r:id="rId9"/>
    <p:sldId id="269" r:id="rId10"/>
    <p:sldId id="256" r:id="rId11"/>
    <p:sldId id="257" r:id="rId12"/>
    <p:sldId id="258" r:id="rId13"/>
    <p:sldId id="268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89363-1661-4DDF-BB36-27CBC557DE6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42164-34CD-4939-92B7-A8E903438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9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42164-34CD-4939-92B7-A8E90343834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37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35C6-3073-4048-8A8D-8E5001642C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7AEA37-29AC-4641-ACCB-4F7A4D7E65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35C6-3073-4048-8A8D-8E5001642C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A37-29AC-4641-ACCB-4F7A4D7E6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35C6-3073-4048-8A8D-8E5001642C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A37-29AC-4641-ACCB-4F7A4D7E6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35C6-3073-4048-8A8D-8E5001642C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A37-29AC-4641-ACCB-4F7A4D7E6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35C6-3073-4048-8A8D-8E5001642C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A37-29AC-4641-ACCB-4F7A4D7E65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35C6-3073-4048-8A8D-8E5001642C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A37-29AC-4641-ACCB-4F7A4D7E65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35C6-3073-4048-8A8D-8E5001642C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A37-29AC-4641-ACCB-4F7A4D7E65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35C6-3073-4048-8A8D-8E5001642C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A37-29AC-4641-ACCB-4F7A4D7E6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35C6-3073-4048-8A8D-8E5001642C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A37-29AC-4641-ACCB-4F7A4D7E6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35C6-3073-4048-8A8D-8E5001642C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A37-29AC-4641-ACCB-4F7A4D7E6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935C6-3073-4048-8A8D-8E5001642C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EA37-29AC-4641-ACCB-4F7A4D7E6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AB935C6-3073-4048-8A8D-8E5001642C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87AEA37-29AC-4641-ACCB-4F7A4D7E65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wgbh/nova/nature/ape-geniu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tagonist" TargetMode="External"/><Relationship Id="rId7" Type="http://schemas.openxmlformats.org/officeDocument/2006/relationships/hyperlink" Target="http://www.sffaudio.com/?p=11218" TargetMode="External"/><Relationship Id="rId2" Type="http://schemas.openxmlformats.org/officeDocument/2006/relationships/hyperlink" Target="http://dictionary.reference.com/browse/antagoni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riterion.com/films/584-the-most-dangerous-game" TargetMode="External"/><Relationship Id="rId5" Type="http://schemas.openxmlformats.org/officeDocument/2006/relationships/hyperlink" Target="http://dictionary.com/" TargetMode="External"/><Relationship Id="rId4" Type="http://schemas.openxmlformats.org/officeDocument/2006/relationships/hyperlink" Target="http://web.cn.edu/kwheeler/lit_terms_R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19812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Agenda 8/25/14 * I can identify direct &amp; indirect characterization.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Bellringer</a:t>
            </a:r>
            <a:r>
              <a:rPr lang="en-US" dirty="0" smtClean="0"/>
              <a:t> *Reread your </a:t>
            </a:r>
            <a:r>
              <a:rPr lang="en-US" dirty="0" err="1" smtClean="0"/>
              <a:t>bellringer</a:t>
            </a:r>
            <a:r>
              <a:rPr lang="en-US" dirty="0" smtClean="0"/>
              <a:t> from Friday. Make a prediction about what is going to happen next in the story.</a:t>
            </a:r>
          </a:p>
          <a:p>
            <a:r>
              <a:rPr lang="en-US" dirty="0" smtClean="0"/>
              <a:t>2. Types of Characters</a:t>
            </a:r>
          </a:p>
          <a:p>
            <a:r>
              <a:rPr lang="en-US" dirty="0" smtClean="0"/>
              <a:t>3. Indirect &amp; Direct Characterization Chart. </a:t>
            </a:r>
          </a:p>
          <a:p>
            <a:r>
              <a:rPr lang="en-US" dirty="0" smtClean="0"/>
              <a:t>4. Finish reading “The Most Dangerous Game.”</a:t>
            </a:r>
          </a:p>
          <a:p>
            <a:r>
              <a:rPr lang="en-US" dirty="0" smtClean="0"/>
              <a:t>5. SSR</a:t>
            </a:r>
          </a:p>
          <a:p>
            <a:r>
              <a:rPr lang="en-US" dirty="0"/>
              <a:t>6</a:t>
            </a:r>
            <a:r>
              <a:rPr lang="en-US" dirty="0" smtClean="0"/>
              <a:t>. Exit Slip: What did you learn from Rainsford’s experience?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1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sz="6600" dirty="0" smtClean="0"/>
              <a:t>Character and Characterization</a:t>
            </a:r>
            <a:endParaRPr lang="en-US" sz="6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127392"/>
            <a:ext cx="8610600" cy="4425808"/>
          </a:xfrm>
        </p:spPr>
        <p:txBody>
          <a:bodyPr numCol="3">
            <a:normAutofit/>
          </a:bodyPr>
          <a:lstStyle/>
          <a:p>
            <a:r>
              <a:rPr lang="en-US" dirty="0" smtClean="0"/>
              <a:t>What kinds of traits did we come up with today? </a:t>
            </a:r>
            <a:endParaRPr lang="en-US" dirty="0"/>
          </a:p>
          <a:p>
            <a:pPr algn="l"/>
            <a:r>
              <a:rPr lang="en-US" dirty="0" smtClean="0"/>
              <a:t>Brown eyes- physical trait </a:t>
            </a:r>
          </a:p>
          <a:p>
            <a:pPr algn="l"/>
            <a:r>
              <a:rPr lang="en-US" dirty="0" smtClean="0"/>
              <a:t>Funny</a:t>
            </a:r>
          </a:p>
          <a:p>
            <a:pPr algn="l"/>
            <a:r>
              <a:rPr lang="en-US" dirty="0" smtClean="0"/>
              <a:t>Short- physical trait </a:t>
            </a:r>
          </a:p>
          <a:p>
            <a:pPr algn="l"/>
            <a:r>
              <a:rPr lang="en-US" dirty="0" smtClean="0"/>
              <a:t>Crazy</a:t>
            </a:r>
          </a:p>
          <a:p>
            <a:pPr algn="l"/>
            <a:r>
              <a:rPr lang="en-US" dirty="0" smtClean="0"/>
              <a:t>Hyper</a:t>
            </a:r>
          </a:p>
          <a:p>
            <a:pPr algn="l"/>
            <a:r>
              <a:rPr lang="en-US" dirty="0" smtClean="0"/>
              <a:t>Musically inclined</a:t>
            </a:r>
          </a:p>
          <a:p>
            <a:pPr algn="l"/>
            <a:r>
              <a:rPr lang="en-US" dirty="0" smtClean="0"/>
              <a:t>Outgoing</a:t>
            </a:r>
          </a:p>
          <a:p>
            <a:pPr algn="l"/>
            <a:r>
              <a:rPr lang="en-US" dirty="0" smtClean="0"/>
              <a:t>Friendly</a:t>
            </a:r>
          </a:p>
          <a:p>
            <a:pPr algn="l"/>
            <a:r>
              <a:rPr lang="en-US" dirty="0" smtClean="0"/>
              <a:t>Understanding</a:t>
            </a:r>
          </a:p>
          <a:p>
            <a:pPr algn="l"/>
            <a:r>
              <a:rPr lang="en-US" dirty="0" smtClean="0"/>
              <a:t>Caring</a:t>
            </a:r>
          </a:p>
          <a:p>
            <a:pPr algn="l"/>
            <a:r>
              <a:rPr lang="en-US" dirty="0" smtClean="0"/>
              <a:t>Trustworthy </a:t>
            </a:r>
          </a:p>
          <a:p>
            <a:pPr algn="l"/>
            <a:r>
              <a:rPr lang="en-US" dirty="0" smtClean="0"/>
              <a:t>Dumb</a:t>
            </a:r>
          </a:p>
          <a:p>
            <a:pPr algn="l"/>
            <a:r>
              <a:rPr lang="en-US" dirty="0" smtClean="0"/>
              <a:t>Responsible</a:t>
            </a:r>
          </a:p>
          <a:p>
            <a:pPr algn="l"/>
            <a:r>
              <a:rPr lang="en-US" dirty="0" smtClean="0"/>
              <a:t>Generous</a:t>
            </a:r>
          </a:p>
          <a:p>
            <a:pPr algn="l"/>
            <a:r>
              <a:rPr lang="en-US" dirty="0" smtClean="0"/>
              <a:t>Outgoing</a:t>
            </a:r>
          </a:p>
          <a:p>
            <a:pPr algn="l"/>
            <a:r>
              <a:rPr lang="en-US" dirty="0" smtClean="0"/>
              <a:t>Angry</a:t>
            </a:r>
          </a:p>
          <a:p>
            <a:pPr algn="l"/>
            <a:r>
              <a:rPr lang="en-US" dirty="0" smtClean="0"/>
              <a:t>Annoying</a:t>
            </a:r>
          </a:p>
          <a:p>
            <a:pPr algn="l"/>
            <a:r>
              <a:rPr lang="en-US" dirty="0" smtClean="0"/>
              <a:t>Shy</a:t>
            </a:r>
          </a:p>
          <a:p>
            <a:pPr algn="l"/>
            <a:r>
              <a:rPr lang="en-US" dirty="0" smtClean="0"/>
              <a:t>Energetic</a:t>
            </a:r>
          </a:p>
          <a:p>
            <a:pPr algn="l"/>
            <a:r>
              <a:rPr lang="en-US" dirty="0" smtClean="0"/>
              <a:t>Elderly</a:t>
            </a:r>
          </a:p>
          <a:p>
            <a:pPr algn="l"/>
            <a:r>
              <a:rPr lang="en-US" dirty="0" smtClean="0"/>
              <a:t>Independent </a:t>
            </a:r>
          </a:p>
          <a:p>
            <a:pPr algn="l"/>
            <a:r>
              <a:rPr lang="en-US" dirty="0" smtClean="0"/>
              <a:t>Sweet</a:t>
            </a:r>
          </a:p>
          <a:p>
            <a:pPr algn="l"/>
            <a:r>
              <a:rPr lang="en-US" dirty="0" smtClean="0"/>
              <a:t>Hardworking</a:t>
            </a:r>
          </a:p>
          <a:p>
            <a:pPr algn="l"/>
            <a:r>
              <a:rPr lang="en-US" dirty="0" smtClean="0"/>
              <a:t>Ghetto</a:t>
            </a:r>
          </a:p>
          <a:p>
            <a:pPr algn="l"/>
            <a:r>
              <a:rPr lang="en-US" dirty="0" smtClean="0"/>
              <a:t>Redneck</a:t>
            </a:r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44684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Round vs. Flat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u="sng" dirty="0" smtClean="0"/>
              <a:t>Round</a:t>
            </a:r>
            <a:r>
              <a:rPr lang="en-US" dirty="0" smtClean="0"/>
              <a:t>:</a:t>
            </a:r>
            <a:r>
              <a:rPr lang="en-US" b="1" dirty="0" smtClean="0"/>
              <a:t>  </a:t>
            </a:r>
            <a:r>
              <a:rPr lang="en-US" dirty="0" smtClean="0"/>
              <a:t>A round character is depicted with such depth and detail that he or she seems like a "real" person.  In </a:t>
            </a:r>
            <a:r>
              <a:rPr lang="en-US" i="1" u="sng" dirty="0" smtClean="0"/>
              <a:t>The Most Dangerous Game</a:t>
            </a:r>
            <a:r>
              <a:rPr lang="en-US" dirty="0" smtClean="0"/>
              <a:t> Rainsford is a round character because we hear what he is feeling, and get a greater understanding of who he is.</a:t>
            </a:r>
          </a:p>
          <a:p>
            <a:r>
              <a:rPr lang="en-US" u="sng" dirty="0" smtClean="0"/>
              <a:t>Flat</a:t>
            </a:r>
            <a:r>
              <a:rPr lang="en-US" dirty="0" smtClean="0"/>
              <a:t>:  A flat character is a character who serves a  minor literary function in a text. In </a:t>
            </a:r>
            <a:r>
              <a:rPr lang="en-US" i="1" u="sng" dirty="0" smtClean="0"/>
              <a:t>The Most Dangerous Game</a:t>
            </a:r>
            <a:r>
              <a:rPr lang="en-US" dirty="0" smtClean="0"/>
              <a:t> Ivan is a flat character because he only plays a small part in the General’s game, and the plot itself.</a:t>
            </a:r>
            <a:endParaRPr lang="en-US" i="1" u="sng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0" y="533400"/>
            <a:ext cx="2209800" cy="1219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657600" y="1524000"/>
            <a:ext cx="1371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11698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Static vs.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u="sng" dirty="0" smtClean="0"/>
              <a:t>Static:</a:t>
            </a:r>
            <a:r>
              <a:rPr lang="en-US" dirty="0" smtClean="0"/>
              <a:t> A character or characters that do not grow or change throughout full story. </a:t>
            </a:r>
          </a:p>
          <a:p>
            <a:endParaRPr lang="en-US" u="sng" dirty="0"/>
          </a:p>
          <a:p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Dynamic:</a:t>
            </a:r>
            <a:r>
              <a:rPr lang="en-US" dirty="0" smtClean="0"/>
              <a:t>  A character who goes through an important inner change over the coarse of the story.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3996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&amp; Static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baseline="30000" dirty="0" smtClean="0"/>
          </a:p>
          <a:p>
            <a:endParaRPr lang="en-US" baseline="30000" dirty="0"/>
          </a:p>
          <a:p>
            <a:endParaRPr lang="en-US" sz="2800" baseline="30000" dirty="0" smtClean="0"/>
          </a:p>
          <a:p>
            <a:endParaRPr lang="en-US" sz="2800" baseline="30000" dirty="0"/>
          </a:p>
          <a:p>
            <a:r>
              <a:rPr lang="en-US" sz="2800" baseline="30000" dirty="0" smtClean="0"/>
              <a:t>At </a:t>
            </a:r>
            <a:r>
              <a:rPr lang="en-US" sz="2800" baseline="30000" dirty="0"/>
              <a:t>the end of this experience, how has Rainsford changed and become a DYNAMIC CHARACTER</a:t>
            </a:r>
            <a:r>
              <a:rPr lang="en-US" sz="2800" baseline="30000" dirty="0" smtClean="0"/>
              <a:t>?</a:t>
            </a:r>
            <a:r>
              <a:rPr lang="en-US" sz="2800" baseline="30000" dirty="0"/>
              <a:t> </a:t>
            </a:r>
            <a:r>
              <a:rPr lang="en-US" sz="2800" dirty="0">
                <a:solidFill>
                  <a:schemeClr val="bg1"/>
                </a:solidFill>
              </a:rPr>
              <a:t>Rainsford changes his mind about the hunted at the beginning thinking that the hunted has no feelings. After being hunted he realizes that they do have feelings and experience fear.</a:t>
            </a:r>
          </a:p>
          <a:p>
            <a:endParaRPr lang="en-US" sz="2800" baseline="30000" dirty="0" smtClean="0"/>
          </a:p>
          <a:p>
            <a:endParaRPr lang="en-US" sz="2800" baseline="30000" dirty="0"/>
          </a:p>
          <a:p>
            <a:endParaRPr lang="en-US" sz="2800" baseline="30000" dirty="0" smtClean="0"/>
          </a:p>
          <a:p>
            <a:pPr marL="0" indent="0">
              <a:buNone/>
            </a:pPr>
            <a:endParaRPr lang="en-US" sz="2800" baseline="30000" dirty="0"/>
          </a:p>
          <a:p>
            <a:r>
              <a:rPr lang="en-US" sz="2800" baseline="30000" dirty="0" smtClean="0"/>
              <a:t>What </a:t>
            </a:r>
            <a:r>
              <a:rPr lang="en-US" sz="2800" baseline="30000" dirty="0"/>
              <a:t>makes </a:t>
            </a:r>
            <a:r>
              <a:rPr lang="en-US" sz="2800" baseline="30000" dirty="0" err="1"/>
              <a:t>Zaroff</a:t>
            </a:r>
            <a:r>
              <a:rPr lang="en-US" sz="2800" baseline="30000" dirty="0"/>
              <a:t> a STATIC CHARACTER – one who never changes</a:t>
            </a:r>
            <a:r>
              <a:rPr lang="en-US" sz="2800" baseline="30000" dirty="0" smtClean="0"/>
              <a:t>?</a:t>
            </a:r>
          </a:p>
          <a:p>
            <a:r>
              <a:rPr lang="en-US" sz="2800" dirty="0">
                <a:solidFill>
                  <a:schemeClr val="bg1"/>
                </a:solidFill>
              </a:rPr>
              <a:t>General </a:t>
            </a:r>
            <a:r>
              <a:rPr lang="en-US" sz="2800" dirty="0" err="1">
                <a:solidFill>
                  <a:schemeClr val="bg1"/>
                </a:solidFill>
              </a:rPr>
              <a:t>Zaroff</a:t>
            </a:r>
            <a:r>
              <a:rPr lang="en-US" sz="2800" dirty="0">
                <a:solidFill>
                  <a:schemeClr val="bg1"/>
                </a:solidFill>
              </a:rPr>
              <a:t> does not change during the whole story. His personality and attitude stay the same, therefore he is a static character</a:t>
            </a:r>
          </a:p>
          <a:p>
            <a:endParaRPr lang="en-US" sz="2800" baseline="30000" dirty="0"/>
          </a:p>
          <a:p>
            <a:pPr marL="0" indent="0">
              <a:buNone/>
            </a:pPr>
            <a:r>
              <a:rPr lang="en-US" sz="2800" baseline="30000" dirty="0"/>
              <a:t> 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60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 Genius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www.pbs.org/wgbh/nova/nature/ape-genius.html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63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1564"/>
            <a:ext cx="8229600" cy="1600200"/>
          </a:xfrm>
        </p:spPr>
        <p:txBody>
          <a:bodyPr/>
          <a:lstStyle/>
          <a:p>
            <a:pPr algn="l"/>
            <a:r>
              <a:rPr lang="en-US" dirty="0" smtClean="0"/>
              <a:t>Methods of 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two types of characterization, direct and indirect. </a:t>
            </a:r>
          </a:p>
          <a:p>
            <a:r>
              <a:rPr lang="en-US" u="sng" dirty="0" smtClean="0"/>
              <a:t>Direct characterization </a:t>
            </a:r>
            <a:r>
              <a:rPr lang="en-US" dirty="0" smtClean="0"/>
              <a:t>tells the reader directly about the character. </a:t>
            </a:r>
          </a:p>
          <a:p>
            <a:r>
              <a:rPr lang="en-US" u="sng" dirty="0" smtClean="0"/>
              <a:t>Indirect Characterization </a:t>
            </a:r>
            <a:r>
              <a:rPr lang="en-US" dirty="0" smtClean="0"/>
              <a:t> is when the author tells about a characters looks, what they do or say, how the characters reacts, and how the other characters act or say about that character. The reader draws the conclusions.</a:t>
            </a:r>
          </a:p>
          <a:p>
            <a:r>
              <a:rPr lang="en-US" u="sng" dirty="0" smtClean="0"/>
              <a:t>Indirect</a:t>
            </a:r>
            <a:r>
              <a:rPr lang="en-US" dirty="0" smtClean="0"/>
              <a:t>:   Ivan "He is a gigantic creature, solidly made and black bearded to the waist."</a:t>
            </a:r>
          </a:p>
          <a:p>
            <a:r>
              <a:rPr lang="en-US" u="sng" dirty="0" smtClean="0"/>
              <a:t>Direct</a:t>
            </a:r>
            <a:r>
              <a:rPr lang="en-US" dirty="0" smtClean="0"/>
              <a:t>:  </a:t>
            </a:r>
            <a:r>
              <a:rPr lang="en-US" dirty="0" err="1" smtClean="0"/>
              <a:t>Zarroff</a:t>
            </a:r>
            <a:r>
              <a:rPr lang="en-US" dirty="0" smtClean="0"/>
              <a:t> "He had the face of a man used to giving orders, the face of an aristocrat."</a:t>
            </a:r>
          </a:p>
          <a:p>
            <a:pPr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17849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Protagonist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u="sng" dirty="0" smtClean="0"/>
              <a:t>Protagonist</a:t>
            </a:r>
            <a:r>
              <a:rPr lang="en-US" dirty="0" smtClean="0"/>
              <a:t>:  The leading character, the main character, or the hero </a:t>
            </a:r>
          </a:p>
          <a:p>
            <a:r>
              <a:rPr lang="en-US" dirty="0" smtClean="0"/>
              <a:t>The protagonist in the story is Rainsford. This is because we follow him throughout the story, and have heard his thoughts and feelings</a:t>
            </a:r>
          </a:p>
          <a:p>
            <a:endParaRPr lang="en-US" dirty="0" smtClean="0"/>
          </a:p>
        </p:txBody>
      </p:sp>
      <p:pic>
        <p:nvPicPr>
          <p:cNvPr id="2050" name="Picture 2" descr="http://s3.amazonaws.com/criterion-production/stills/9005/Film_46w_MostDangerous.jpg?13281282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962400"/>
            <a:ext cx="4267200" cy="2400301"/>
          </a:xfrm>
          <a:prstGeom prst="rect">
            <a:avLst/>
          </a:prstGeom>
          <a:noFill/>
        </p:spPr>
      </p:pic>
      <p:sp>
        <p:nvSpPr>
          <p:cNvPr id="2052" name="AutoShape 4" descr="data:image/jpeg;base64,/9j/4AAQSkZJRgABAQAAAQABAAD/2wBDAAkGBwgHBgkIBwgKCgkLDRYPDQwMDRsUFRAWIB0iIiAdHx8kKDQsJCYxJx8fLT0tMTU3Ojo6Iys/RD84QzQ5Ojf/2wBDAQoKCg0MDRoPDxo3JR8lNzc3Nzc3Nzc3Nzc3Nzc3Nzc3Nzc3Nzc3Nzc3Nzc3Nzc3Nzc3Nzc3Nzc3Nzc3Nzc3Nzf/wAARCACuAHADASIAAhEBAxEB/8QAGwAAAwEBAQEBAAAAAAAAAAAABAUGAwIHAQD/xAA9EAACAQIEBAQEBAUCBQUAAAABAgMEEQAFEiETMUFRBiJhcRSBkaEVMkKxI8HR4fAHUhYkYnLxJWOCksL/xAAaAQACAwEBAAAAAAAAAAAAAAACAwEEBQAG/8QALBEAAgICAgEDAwQBBQAAAAAAAQIAEQMhEjEEE0FRImFxgZGh4bEywdHw8f/aAAwDAQACEQMRAD8A86SOuEjZdIXAY6TFILhR3B/pgWZEMpgNwYSEvfkAMHSV0kr+ScvIVJ16CoXfcC/Mb/fC9dc7yLGpIuwBTcvvzP2+uK632YNx1ldU00BhZiVjVQD398CNVSUlVV08akq5uGHS4w98M5Oy0nGqgV1NcL12xvLDTvmUpWDXFEnn0i/MEfyvir6qeoQNziJxk4q6HLlkcrEHRn1udyp3uO39sKoZGiqo5Eli5hlImULbve9sFeJYaiTN6YZdUq8NZGEgiZ7CLSLWI7c9/wC2BMvyyNo/hczkVZ6kPJDMGOghFO4PUNe9x6emGYwGXkT3OIrqVueZnHJJl1bl88U9nKuybg+U7X7aioxLxTrJny1QljQvOHkisAQbf1tjjKMpdHkE05tchSnUGw1b9dv64Z1UCy1JdYkLN+ayDkPlhahMX0gyyvi5MmzoRKvEekdZpNUiA3BO9+uBs+qHOV0jxEl28hO5JFv7DFJX0CpEiTQgB0DHa3PCepo+GFjReJGjWIZt1F+f3OGY8isQZGTw3xixuMqeoURRU17KiaDbmo5H5km2OPEObUUxioaKPywHzPp6+n1wNFUPSj4gU8c86RSnhKNrqUA5ehvbE+a+vr5uNEsBmgDTF44gCB1HY/viBh5Ny+JWF1KH4o0lQJHi4UE4Gu3JX79rHb54Lerd8xo+E7qQpQle2Jdamur6j4N4maeU24bE6++19vXDqJ2gKSso1xv5hcEgMN7+zXHywGTFXfckRTPKkqF46dYU02CqTufTfbBWXqVVIIlIdjZ2HQXxvDls1Yu6mngU7lh5mH8sGLPR5fIsMEd2uOIb8vU4a7gjiu5BlFTsRCAhC9B2GF+XSpDUT09WNM7MSSTs46EY2SQMFZSCpx9q6KKui0uLSL+VxzH9sUBQsH3k/iL8wyyKa5D/AMal1FEB3ZWvb3sT9/XHHBWproYY1ZI40UsZpxJYja+5O9u2Bammr6KVSZGV1NkmHmBFrWN+nvgmOpq6sr8VDCGEfCBit5gDcG3Q3HLF5AeGjcnEwGQX8w6krEQIlMLgDziRR+bv9x9MFy1ddUO3wyCNCQDpA2274PyLLaSbLKWSWMM3mYkE73Pv6DDWWCCIBYY1UdiLYy8udFcgDc3FMmp0rWd5Gp0kZidWrc26Adtu2+FFSqmZ0CyRzORaHQevY4ps0qPhwGXTde/XCPMq9/i6dkDB3XQwHXf/AM4sYCStyHMX1MH4OXYy6XmZNAtexJtqHsCb+wwtrI6jK6eoeWsjkmrQxcMt2dG2DMb+Xbl88Udb8NVutM9rxqug9Qedx3scT1ZSUtHJVDMaVqyWRbx1au2oMeWpb26dPa2LeJ70e/8AMxMlczUHScSUa1SvaeNbOLWK2uBpPM3xplWuSvFJICQYwjC/PqfuTjEU89YIko6NqeKNLMVYnV3JY8vrh1EL16T0FNom0kPcXDX5kf2xLkAVBExzHO5pFK00XDHLX1+WEycU8o3Y8zv+5OG9LTmZHmYXdjYA9PbGFtEpiYkIDdz1wxOKaUSLnFHmVRRMFaMvFzGo74oaHNoZwHW6G24wBVUploUljj0xk8+uB4YeFKdP5dIZR233wtlTJ7bkctSyjkp6iIhtDgjcEYyoMnhWc2GpWN1jJsAe1/e2MMqphNU012tHIdWntYXOHyLYB72OrVtjPcnFpT3GrRNmKafNkymnjpaiIx2Gxvvck9PlbB/4qJo1ZQSTcaQhNj298H1NNDUskojgMwFgXXmO3pvjKGjNNS1TSFWfmQDexB5374rF8bCyPqmspPcRtLFLVOksQkmBvYuPKL89IuRjHMMruIJS4tE5LsB+nnfGlFVClZoGjZiraBpsLg9L9BhkyO1I4n8zOSN2uBc2AHtfFuyrACdujcW1OVw1i2np+Ew/LpO/cG/zGFVRk1XSXkpm+L/9uRbsB6d8VFZKKWKOmhs8qqAevTrgWaCfQryz2B5orAbHnuN+WIXK16Opl5eJY1FaZeBAj1y6Ba6wA7L226n1w1yt6R0L0ZTl+nriar6mOkkKpUcaUWJCIQB6E9ffGUNXTS1JZ4lhV2vq0sCvzHPBPgbIuzFBwDOqcLFToCwLc9jzHT9sLJiAahmDDULKbbDcf0wdTw6YXkieKxuBe919D99/XA8CieRYmlBIudAe42F740FWyTBuOGrRUZHCsULAcibcrYVxyFqZmW4dRvcX2Jtg801Y7mNfzDaKUMfTY9LemMqjgRqzLYFpDqW1goBuB7k4Lj8G4Fx5lcvDeBmBCqrKSOlwRh5oYpcHy32whhcRQRSSLpUgMb9Ba4v9sKsz8aQ0EZioiKqTsPyKfU/yH2xUz+K7MABGY2uWa1KxAxK6mcKZBHe5tfnb3wqfM5IoRHGWkLXMi3FySbjEP4WzmeTxHLLVz6pqxChZu43AA6DY/bFzWky5bwk4PFQ6eFIOft6jFfL4wwuAd3NbxntK+IC85nqQ1QvDO2yjph9HVRbw044xSPUSdgOWEtbCxalliQlp0Gw3OsbEYz/As8qcwpmo6haKNCWndiCWHa3Ij3war6goQ85rGYRQVDTVDO5DSSMfLfcb8rf5yxxWTxirMRmeSZRqkUflQHkCe+N/xbIKM1EgzGn+KBMcwZtDahsfKeW4OMaeto+Efg6dGmmctMXAZiL7kkG3Llvi2PFoX7zBZiNGfqrKqOFY5501yNZhfqT3wvpWFJnIhqW4sUw0spO2GNVWU9YD8KypVRXKavyMO2+EEqSTMXmc8cb6ORFvT2wLY3Gj0ZysLuLoZQKvSXBDqwZQfTGmXxxyVMsaLIH2swIC2sNt/f8AbFMctqq+mRpKzLoaamYOySGRGQAcNb+Qjqev6yfbPM8so/D8LMJqaWWliY1EaSOXVmOpbArYAIRzI5+2DXMhyBD3HFDViI8yzD8OVmnWQ1BtpjUgK4F9iQem25H1xOtnGZMxf4gIb7BI1Gn2Nr4o/BGUp4r8TOc1iM1PHC0kqBiBfki3FjzJPyOGdH4Ej+G8VSz05PwjSR5f/EYWKgsG2/N5Sg3v1weTy8GFyh7FfyaEamHVzz6qnqayXVVzyTt0LuWt9eWONG2LHwj4ey6bLKnP/EMjjKqZtEcSGxnfttva5AsDcm/IDdlFnHgfMploazw5+HwyEKlWlgY+xYqbj33G++JfyqYhVLV2RDC6kjTUV/DVVWBWDw1Csji4ItpBt9Tg9PF0siqc3iM0qAASx2UtblqGwJ9Ri8ofCMNPFLktS7S0aK8juNmdNWocupuBf0NscZJ4dyRM3kZssVeK2mnRZXKxKFJubtuTY+nK2FZfJwspauVC9feEnJTo1OKHM4WyRaujYcMLrAc72PPfpbr7HBdHVy1WWxBaYIJ/O0bbXUf7r4xzeKlDutLTmKKJzGyli17MQed9jblj4s7+dVj1alAViQABimKA0KvcvKOf1RV4g8LU/iGZZ6fXSVukKzaeJHIBsC1tweQvjzSeCWhrpoWbTNBI0bNGSLEEg2PyxeV9fmlLnMdPHADCWXzJGbMD2bkDgP8A1CpIXaHMoZGdrrBNqWxZrMVb3sCD7DGh4+RhSv79Srnxrtkk3luc1FHMrTXqI73ZWazH2b/ziyyXNIswVp4CyNGQrxSAEi42YenPHnuGfh+V48zhRDbjXiPz5fe2LR6qUHQEWJ7HLHC06RSECMyGpntteKO4sR2LavtgbO1y5Kapq8zgCKUHEWNTI8s0huiAH89tvLsNiLAXGD2yqoqnknpVZ4yvBGubTcKw253tcfO2IvxRJnuVNUQzVdSk0rFifL+XexB3ANyfMLG+MLBTtSv9X8/9/qWQuuobQZh+DeGM98SRUfwk1XUpTwQE2KiOyWO2zX1k2HMYr2z6CTxTl2VQyDg1lDLPIoAsxbSUJ/8Air/X2x5Jm2X+IKbwrls1dIGyd31UsYZboW1EEgC4vdjueuMo48+paKl8URzMI43+HiqAyloyqlACttha4Bw1/Bx5bcsLJIH7AAfpUMORqVtBl7Zp4Fr/AA/l3nrspzCQ8EkBpEDncd/1Aeq2xKUHhvN8zq1oocvqkZ/K0ksLIsY6liRtb646q0z3w/V0mbz1LQVOYo1VHPE4JcNZmLC1hfUDYi2LaFf9R86y0MZ4qWKVbgSFIZWFvRSRf5YeWbCCVZaY3s+/v+YNA9jqU1VOYc1DwMGaKFYRb9ZBJt9Tb3Hpj5woIfESJT20Bj5R+ltDEgelrfXGEFJPJWXowweFbE3Uab3G1/8AtP3744qKeppqqHylaiRv4bCVWOo7Em+29z9ThDYsYJxq4vjX5v5khj3XvF9U4E04O38eS/8A9jgKVpw53vFbbSLWw1q8ozEa5npma12cqysd9zsDf6DAdJBLVSCGCMysw1ALvYd79B/PDXOJ8fNWBoRmHIUam6MXRUQEiSz3mZSShc30nuMJv9Rrw5blMAAtK80zWHbSov8AU/XFzJkeYRxsVijltzWOS7fQ2+2JvxLllZ4kijo6SniM1NF/CDNo0AMuq5O9/TC/FyqX5k6H8R3kEenSzzD5Y2iYxsrIzIym4ZeYOCYsorpsklziOJTRQyiKRy4uGOm21/8AqGNIspzFsqfNPhHFCjaeO7Kqt08tyC2+2wONUuvz9pnVPZMwcSZDQSSKpZqiY7i4Bu3TAuaUX4xlGRU8zM1RPJJEG/UE12J37KB9MMaaWhly2GmrKSeQwyOwaJwBdiT/ALgeRxx+JiHMRVy01oqaBkpYY7WjJtzJtvt0HUdt/OKX6UbBJ/zX9y4VoTXxLRPnOSZzkyUMqJSwxmjcoVWR1GoBSbDmANj1ws8E5fR1XgAZVmNjFWTyx+box8wPoRa49QMb5LnmZNWK9VUSTxKSGh0IurbpsOtuuFufVSUeRPSRxSxsK41EDEL5B+jkeYNvpiU8fMq+idbBsfP/ALucSO5rnuVxDxZ4GyurVJI4Kd0YW2JjRSPldRibip5PF3jas+Ozf4SojqXSlVkZyQrMNCAMNPlW5N/3x+8TeMDXZvkOZ0S6azL4yZQykIWOm4B7EA+1++GNP4h8GjN/+IfhcxhzMFpDSKt0MhBBIPLe53uBve18XcePPjxj6Ty4ka3Rsn9jFMQSdyvyuNf/AFWOSTSoj0M7Xb9UgLHe5788ARrFHm1NHTSiVTLHdlhMYvqG3Pt7fvjfLK6nmp552jeSHMI9QMem4DaiR5v+7GMjQw11PNTrUcJHVpDKyktuDtb0HfHDHkGTICDsfGv9Mk1Qh3AkTN6qvaojWlgcmXSSWA0A6SLb8/2wKkzQ5TLUxqUesqnDkc0QXIW/+czj5BmDRZvUVBRjBO3nRrXK2Avz53/n3x8iraSjFXT1KO2WsA5JIDR+o36WH0B53wlfHyrXJboL+oHY/N7k8gfeL6UqlQaiELDJHzYKB9fTuMNUOrxupDKolyrivFbkxcDV8woHyOEo8Q+EaQtOmZVdYAu1MtI41+hJQD7gYRZV4xP/ABlLnOcRyx0tRAYECISYk1Apt+rcG5HVj7Cc+FswY41IoH7Xdaqd6nVmA5YL/wCkGahdj+IJv6/wsMfGcf414byzNsjkLZVRxCGajUAfDty1EdxcKfTcbEnAub5l4fofCEnh7w/UVVXx6kTSSzxFNFip6hb/AJAOXfA9Pm+X5V4Qqsvy+WSozDMvLVM0TKkKWsQtx5jba/qT0GHqjlvUUG+egfggAk/HWv7i+Q6+09MhjhpKWKaeATzVOoxxSfkVQebDkTuD8/QnA1Y5maP/AJKOmBVg3DXSsl9NjbuBfvzwc9OcxoIUhGqWnUpJCWCkr0YH5e257Y1rkqTSZbT1DM1XJK4BYhiL3sxt2BF8ZIyAML7s/p3/ABLf5mOW5RTHKZG4cXxcqvJTs4BddOwse17H54yhy0V8kENXGJYmkVrncFR5t/Q2t88M2qsuTMYG48oemHAUADQByN9r9r7/AKR2x8jBpHrtJK/Drw0PTU58v0Gn64PH5ThX5XbbH29v+JBG5M0HgTLj4srjUU6y0MYLrA6+QF91t6DzADpYYQeCcmopPEmbUOZUENStIsqrHOmoHS9gd+tv3x6Dmma8Kiy9i7XeRWlZf1CNhq+RP88JaDL5aT/ULPZEG81KZIrc7kJ/+r4ankZTjfmfbX6Gv94oqARUV5fmQrKEwS+HGyUAhVBWRb7Xst1UfS/LBpYnVqWMEszeRbfmJPfkLm2JOobxvTBK7O6eulp6YanMzJpXoTYHFDleY0mZQh6d11W3Q/mGNrCicQRRI+DcQW3UOEV4FmZ9mdkNh/tCev8A1/bCzPssrK56Gip6l4kqzKZJeCGRRGHIvdrm5TkRbfc7WLVSdBKiVQF8tiLKOv3x8adqeESQmpvGrMixt5gbE+X739z74tiLNyF8JZTVZ6Z0hXKwYxEzSTUaeUO1iVKheSh2sf8AbjTP8r4dIazNamjhtppleOCQ6ZOHrKgLJpso2JK/mv5TzxpS07RVFaQubxBZJGCow8zANqZiotfeK/bU3PG6U86DMTTHNo5KxiSrG3EJbfV3Pn57fm3tfEwYHP4GrIJ6lHqzIsCs38KkaSSTSyKdEYa5F5BvcWsdsKnyWpjyaLNWIMMkoQIFOoIQ2mQ9ApMbgewPJhioLSQzVAhq880VEjOzKilGdrbsCLknQLnbktuRvvR0q1UclNS19fLBrVGhnIAKIBYFQLAggcun3WxoWYQ7l1WUPw4WTUpA3V12IOFwBlk8rHiE3DXOrbbnz6n647aqYizte+1zj5lr68ziBfyswFrb7480q23VTTvUY0fhyWVddRJpDc1Nyxv12wDOqRyvaVns+lg0rEkgbEgnfa2Kgy07Vcr1CSNqfhx2BOnYb8++J2toWizHUpciWR45GZORIP12v9MW3xqRoQATcEmp0qUdW/V1wrrsmrxeqoqudpwmi4mcOV6C9729MMY5DFIyKwdb4P3KakZdNuYOEhnxGqsQmUNuQ1RlOcZgTS1eYVLxsQeE7sy7b7k7euNJfC+S0MKh5q6srPzGWjnVFiHK6gg6uR3PPFbJeaCeLiBQ6FbjfmP8+uO8ngpKcrK8cpkVFawiuL7nY9/TGhi8i1pRUrNi38yRzaKvyykhqKDMXq6Vm0FapF4sL8yrAdxuMSWYV+bT1GqaqkQAgjQ2nHqeYwnMcwk4SyRUtVGjvHIlmLBjv9hhdWZFC5KCMNbvgx5ioeLQTgLCxISKGYwo8VVXBpSeJpnTSzE3FwXB5ve57k9L40WLMAeGtVUWXQxvIuq/ME+ffcAg+p5W3sVoWhjMEcKFFBADetwefoPvhVLltUrKyTw2JLhX0XBsAQQR9uWLC51bqKONh3FEhziKZF49SdRIWz6tW5JvYnqL79sPvDNRNBUaaoSCSZi2phct6n53wLBl1SFOuWmKhgSSqbWJG9h6f5fDjJsumj0NLHGhvY2VV72AA9un3wryMoGMmEiHlNGkYAebYfPHWWx1E9XaDWWuDcWGn1v0xxUUqiP9APYb3xW+EstipsnM8iqJpZD5mPQf+cUOP02JaDV3NqapaWObRKomaRmALXABAuLnsb4wzQV9RJTxxWkYHUxUiwY7Df5k43OXaq2WUWWHm1uR2/rhTm+dwxyJQ5a6yEENO6k7BSDa/Ln+xxyBiN9Rhq9Rs3hyCmnp1qqkymUEtoFrcuR+uDpqCiyx2akjDSR7XkOrmNjY4mqnPKk1UVRFHGojFgp8w3+nT98cNnslTOvGTSGNrq1wPkd8M50LCxZUmrMNmlilnkmnksF3d3IUf2GAoamUApTNqVZW0aTcW5XBsbj1GO5IIqtRHUoCtw63O2ocr99+/pgSvg+GqH0BuHML6VPJ7jYe4/bAF7IvuEBUaGQiCGqmVqgvUEMBbZdJ5XHQjpbBhy5Km70chY6b6JBpdvb/AAYTUck6UwWqlUqRcxBQFQdADz2wXDmOmVZI2OkEaih3PYA/5bAZArdi5wsdTrg2JBHLb54ZaaaClpNLuofWZigUsT+W2+217gf1wUY4sxRpEsk97sdNlv0BJPP1GBuAtRRFdSLKraow5YDUQRuR6E/Y9MR4g9DyPr6PvBzMXx/cRdn9JR1+WpOEcVSzsE8oGx5gEAXA6H1wvo4UiS+nSTz25Yd1FCqrTQ0rvKkMYS177jruOpJxiuXS8SzBkXq1k/piv5+b1MhC9Q8FKgvuKamFDYqgJ2tij4qmjpeGtgIxYX2v1++FlNEji5J2HUXxQ01KlTk1MjMyIYzfTz5nGg+LisUH3I3Nc0mzNmo45OFQxHSwjNjKR0v2xhBl0VRW6MnpTpEJVyTaxO3P5Yro/CmUQjUIpdPO2u+PwNPSo8OXwhCLnzDa/wDPEC20sLmJIVtHNRWDMGN7EC9h/nywPGnEDSsAqRkFz8/3w0zWKeeZnnlBax3UcvbHFAiNSmBy1lVXci27Hfb9scylVnFrmnGSWPiwygxkbAd8YyygKsk5toOx+WBKugnollr6WrIidvPEy+Uk9dPf1FsCVOZztLwvh4bAbnWd/lb2xAwcqI6g+pXcY1bBmWGRysbC5K8yeQAwZHl00SI6S6mUDyMth8rYBkhZKCkqJNHElkvZByABI3PtjOnzCellOt2cE6hucLyI1fRDUgncZ02YS0tWxqY0OprC+4A6D0th3SywVqO9GxBQ+aJt/phZLEtfTiXSAxHUYWpNPk9WKqJrg+V0vswxXBXKKMkmpZQTBo7W9NsfJCAb7Adb4BlnDQJVJqQPa6i3M4+GN5JuHI7WAuCGPO+FMrVRM77z/9k="/>
          <p:cNvSpPr>
            <a:spLocks noChangeAspect="1" noChangeArrowheads="1"/>
          </p:cNvSpPr>
          <p:nvPr/>
        </p:nvSpPr>
        <p:spPr bwMode="auto">
          <a:xfrm>
            <a:off x="0" y="-1290638"/>
            <a:ext cx="1714500" cy="2667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www.sffaudio.com/images09/RADIODRAMAREVIVALTheMostDangerousGame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962400"/>
            <a:ext cx="1981200" cy="2476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0359363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Using your chart, as you read…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characterization, choose the correct type, and make an assertion about the character based on what you learn about them.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Antagonist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u="sng" dirty="0" smtClean="0"/>
              <a:t>Antagonist:</a:t>
            </a:r>
            <a:r>
              <a:rPr lang="en-US" dirty="0" smtClean="0"/>
              <a:t>  The character or group of characters, that’s are opposed to, or competes with the protagonist.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i="1" u="sng" dirty="0" smtClean="0"/>
              <a:t>The Most Dangerous Game </a:t>
            </a:r>
            <a:r>
              <a:rPr lang="en-US" dirty="0" smtClean="0"/>
              <a:t>the antagonist is General Zaroff because he clearly opposes and competes with Rainsford.</a:t>
            </a:r>
          </a:p>
        </p:txBody>
      </p:sp>
      <p:pic>
        <p:nvPicPr>
          <p:cNvPr id="1026" name="Picture 2" descr="http://schaus.org/wp-content/uploads/2010/06/dgame.jpg"/>
          <p:cNvPicPr>
            <a:picLocks noChangeAspect="1" noChangeArrowheads="1"/>
          </p:cNvPicPr>
          <p:nvPr/>
        </p:nvPicPr>
        <p:blipFill>
          <a:blip r:embed="rId2" cstate="print"/>
          <a:srcRect l="7260" t="9639" r="5626" b="36385"/>
          <a:stretch>
            <a:fillRect/>
          </a:stretch>
        </p:blipFill>
        <p:spPr bwMode="auto">
          <a:xfrm>
            <a:off x="2133600" y="4343400"/>
            <a:ext cx="4572000" cy="213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9726884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Sites Used: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http://dictionary.reference.com/browse/antagonist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http://en.wikipedia.org/wiki/Antagonist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http://web.cn.edu/kwheeler/lit_terms_R.html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5"/>
              </a:rPr>
              <a:t>http://dictionary.com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Images:</a:t>
            </a:r>
          </a:p>
          <a:p>
            <a:r>
              <a:rPr lang="en-US" dirty="0" smtClean="0">
                <a:hlinkClick r:id="rId6"/>
              </a:rPr>
              <a:t>http://www.criterion.com/films/584-the-most-dangerous-game</a:t>
            </a:r>
            <a:r>
              <a:rPr lang="en-US" dirty="0" smtClean="0"/>
              <a:t>  </a:t>
            </a:r>
          </a:p>
          <a:p>
            <a:r>
              <a:rPr lang="en-US" dirty="0" smtClean="0">
                <a:hlinkClick r:id="rId7"/>
              </a:rPr>
              <a:t>http://www.sffaudio.com/?p=11218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8/26/14 * I can analyze a character.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Bellringer</a:t>
            </a:r>
            <a:r>
              <a:rPr lang="en-US" dirty="0" smtClean="0"/>
              <a:t> * How do you think Rainsford feels about being hunted now? Remember before when he said there were only 2 types of the people, hunters &amp; </a:t>
            </a:r>
            <a:r>
              <a:rPr lang="en-US" dirty="0" err="1" smtClean="0"/>
              <a:t>huntees</a:t>
            </a:r>
            <a:r>
              <a:rPr lang="en-US" dirty="0" smtClean="0"/>
              <a:t>? </a:t>
            </a:r>
            <a:endParaRPr lang="en-US" dirty="0"/>
          </a:p>
          <a:p>
            <a:r>
              <a:rPr lang="en-US" dirty="0" smtClean="0"/>
              <a:t>2. Finish reading &amp; adding to character chart- you need 8 entries by the end of class. </a:t>
            </a:r>
          </a:p>
          <a:p>
            <a:r>
              <a:rPr lang="en-US" dirty="0" smtClean="0"/>
              <a:t>3.Plot Diagram</a:t>
            </a:r>
          </a:p>
          <a:p>
            <a:r>
              <a:rPr lang="en-US" dirty="0" smtClean="0"/>
              <a:t>4. Character Types &amp; Changes</a:t>
            </a:r>
          </a:p>
          <a:p>
            <a:r>
              <a:rPr lang="en-US" dirty="0" smtClean="0"/>
              <a:t>5. Exit Slip * What is “the most dangerous game”?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64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8/27/14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: From the story, </a:t>
            </a:r>
            <a:r>
              <a:rPr lang="en-US" dirty="0" smtClean="0"/>
              <a:t>what </a:t>
            </a:r>
            <a:r>
              <a:rPr lang="en-US" dirty="0" smtClean="0"/>
              <a:t>is </a:t>
            </a:r>
            <a:r>
              <a:rPr lang="en-US" dirty="0" smtClean="0"/>
              <a:t>“the </a:t>
            </a:r>
            <a:r>
              <a:rPr lang="en-US" dirty="0" smtClean="0"/>
              <a:t>most dangerous game?” </a:t>
            </a:r>
          </a:p>
          <a:p>
            <a:r>
              <a:rPr lang="en-US" dirty="0" smtClean="0"/>
              <a:t>Notes on types of characters. </a:t>
            </a:r>
            <a:endParaRPr lang="en-US" dirty="0" smtClean="0"/>
          </a:p>
          <a:p>
            <a:r>
              <a:rPr lang="en-US" dirty="0" smtClean="0"/>
              <a:t>Characterization of </a:t>
            </a:r>
            <a:r>
              <a:rPr lang="en-US" dirty="0" err="1" smtClean="0"/>
              <a:t>Gerneral</a:t>
            </a:r>
            <a:r>
              <a:rPr lang="en-US" dirty="0" smtClean="0"/>
              <a:t> </a:t>
            </a:r>
            <a:r>
              <a:rPr lang="en-US" dirty="0" err="1" smtClean="0"/>
              <a:t>Zaroff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1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Task: pretend that you must describe your best friend or a close family member to someone who has never them. </a:t>
            </a:r>
          </a:p>
          <a:p>
            <a:r>
              <a:rPr lang="en-US" dirty="0" smtClean="0"/>
              <a:t>Write </a:t>
            </a:r>
            <a:r>
              <a:rPr lang="en-US" dirty="0"/>
              <a:t>a paragraph that will help me to better understand your person.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Share with your shoulder partner: when you hear a </a:t>
            </a:r>
            <a:r>
              <a:rPr lang="en-US" u="sng" dirty="0" smtClean="0">
                <a:solidFill>
                  <a:srgbClr val="C00000"/>
                </a:solidFill>
              </a:rPr>
              <a:t>character trait</a:t>
            </a:r>
            <a:r>
              <a:rPr lang="en-US" dirty="0" smtClean="0"/>
              <a:t>, I want you to write it down.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73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667</TotalTime>
  <Words>643</Words>
  <Application>Microsoft Office PowerPoint</Application>
  <PresentationFormat>On-screen Show (4:3)</PresentationFormat>
  <Paragraphs>101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Courier New</vt:lpstr>
      <vt:lpstr>Palatino Linotype</vt:lpstr>
      <vt:lpstr>Executive</vt:lpstr>
      <vt:lpstr>  Agenda 8/25/14 * I can identify direct &amp; indirect characterization. </vt:lpstr>
      <vt:lpstr>Methods of Characterization</vt:lpstr>
      <vt:lpstr>Protagonist</vt:lpstr>
      <vt:lpstr>Using your chart, as you read… </vt:lpstr>
      <vt:lpstr>Antagonist</vt:lpstr>
      <vt:lpstr>Sites Used:</vt:lpstr>
      <vt:lpstr>Agenda 8/26/14 * I can analyze a character. </vt:lpstr>
      <vt:lpstr>Agenda 8/27/14</vt:lpstr>
      <vt:lpstr>Characterization</vt:lpstr>
      <vt:lpstr>Character and Characterization</vt:lpstr>
      <vt:lpstr>Round vs. Flat</vt:lpstr>
      <vt:lpstr>Static vs. Dynamic</vt:lpstr>
      <vt:lpstr>Dynamic &amp; Static </vt:lpstr>
      <vt:lpstr>Ape Genius </vt:lpstr>
    </vt:vector>
  </TitlesOfParts>
  <Company>Midland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and Characterization</dc:title>
  <dc:creator>Jared  Hohman</dc:creator>
  <cp:lastModifiedBy>Patrick, Kari</cp:lastModifiedBy>
  <cp:revision>26</cp:revision>
  <dcterms:created xsi:type="dcterms:W3CDTF">2012-09-12T16:51:04Z</dcterms:created>
  <dcterms:modified xsi:type="dcterms:W3CDTF">2014-08-27T15:24:17Z</dcterms:modified>
</cp:coreProperties>
</file>